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4373563" cy="43926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84" userDrawn="1">
          <p15:clr>
            <a:srgbClr val="A4A3A4"/>
          </p15:clr>
        </p15:guide>
        <p15:guide id="2" pos="13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30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64" autoAdjust="0"/>
    <p:restoredTop sz="94660"/>
  </p:normalViewPr>
  <p:slideViewPr>
    <p:cSldViewPr snapToGrid="0" showGuides="1">
      <p:cViewPr varScale="1">
        <p:scale>
          <a:sx n="178" d="100"/>
          <a:sy n="178" d="100"/>
        </p:scale>
        <p:origin x="1734" y="132"/>
      </p:cViewPr>
      <p:guideLst>
        <p:guide orient="horz" pos="1384"/>
        <p:guide pos="13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8017" y="718884"/>
            <a:ext cx="3717529" cy="1529280"/>
          </a:xfrm>
        </p:spPr>
        <p:txBody>
          <a:bodyPr anchor="b"/>
          <a:lstStyle>
            <a:lvl1pPr algn="ctr">
              <a:defRPr sz="287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6696" y="2307139"/>
            <a:ext cx="3280172" cy="1060531"/>
          </a:xfrm>
        </p:spPr>
        <p:txBody>
          <a:bodyPr/>
          <a:lstStyle>
            <a:lvl1pPr marL="0" indent="0" algn="ctr">
              <a:buNone/>
              <a:defRPr sz="1148"/>
            </a:lvl1pPr>
            <a:lvl2pPr marL="218679" indent="0" algn="ctr">
              <a:buNone/>
              <a:defRPr sz="957"/>
            </a:lvl2pPr>
            <a:lvl3pPr marL="437358" indent="0" algn="ctr">
              <a:buNone/>
              <a:defRPr sz="861"/>
            </a:lvl3pPr>
            <a:lvl4pPr marL="656036" indent="0" algn="ctr">
              <a:buNone/>
              <a:defRPr sz="765"/>
            </a:lvl4pPr>
            <a:lvl5pPr marL="874715" indent="0" algn="ctr">
              <a:buNone/>
              <a:defRPr sz="765"/>
            </a:lvl5pPr>
            <a:lvl6pPr marL="1093394" indent="0" algn="ctr">
              <a:buNone/>
              <a:defRPr sz="765"/>
            </a:lvl6pPr>
            <a:lvl7pPr marL="1312073" indent="0" algn="ctr">
              <a:buNone/>
              <a:defRPr sz="765"/>
            </a:lvl7pPr>
            <a:lvl8pPr marL="1530751" indent="0" algn="ctr">
              <a:buNone/>
              <a:defRPr sz="765"/>
            </a:lvl8pPr>
            <a:lvl9pPr marL="1749430" indent="0" algn="ctr">
              <a:buNone/>
              <a:defRPr sz="765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BB57-4BF7-425E-8304-321A18FDBF23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AF41-3941-486B-9CCE-3215A02E418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9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BB57-4BF7-425E-8304-321A18FDBF23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AF41-3941-486B-9CCE-3215A02E418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365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29831" y="233866"/>
            <a:ext cx="943050" cy="3722536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0683" y="233866"/>
            <a:ext cx="2774479" cy="3722536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BB57-4BF7-425E-8304-321A18FDBF23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AF41-3941-486B-9CCE-3215A02E418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93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BB57-4BF7-425E-8304-321A18FDBF23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AF41-3941-486B-9CCE-3215A02E418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344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405" y="1095104"/>
            <a:ext cx="3772198" cy="1827205"/>
          </a:xfrm>
        </p:spPr>
        <p:txBody>
          <a:bodyPr anchor="b"/>
          <a:lstStyle>
            <a:lvl1pPr>
              <a:defRPr sz="287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8405" y="2939595"/>
            <a:ext cx="3772198" cy="960884"/>
          </a:xfrm>
        </p:spPr>
        <p:txBody>
          <a:bodyPr/>
          <a:lstStyle>
            <a:lvl1pPr marL="0" indent="0">
              <a:buNone/>
              <a:defRPr sz="1148">
                <a:solidFill>
                  <a:schemeClr val="tx1"/>
                </a:solidFill>
              </a:defRPr>
            </a:lvl1pPr>
            <a:lvl2pPr marL="218679" indent="0">
              <a:buNone/>
              <a:defRPr sz="957">
                <a:solidFill>
                  <a:schemeClr val="tx1">
                    <a:tint val="75000"/>
                  </a:schemeClr>
                </a:solidFill>
              </a:defRPr>
            </a:lvl2pPr>
            <a:lvl3pPr marL="437358" indent="0">
              <a:buNone/>
              <a:defRPr sz="861">
                <a:solidFill>
                  <a:schemeClr val="tx1">
                    <a:tint val="75000"/>
                  </a:schemeClr>
                </a:solidFill>
              </a:defRPr>
            </a:lvl3pPr>
            <a:lvl4pPr marL="656036" indent="0">
              <a:buNone/>
              <a:defRPr sz="765">
                <a:solidFill>
                  <a:schemeClr val="tx1">
                    <a:tint val="75000"/>
                  </a:schemeClr>
                </a:solidFill>
              </a:defRPr>
            </a:lvl4pPr>
            <a:lvl5pPr marL="874715" indent="0">
              <a:buNone/>
              <a:defRPr sz="765">
                <a:solidFill>
                  <a:schemeClr val="tx1">
                    <a:tint val="75000"/>
                  </a:schemeClr>
                </a:solidFill>
              </a:defRPr>
            </a:lvl5pPr>
            <a:lvl6pPr marL="1093394" indent="0">
              <a:buNone/>
              <a:defRPr sz="765">
                <a:solidFill>
                  <a:schemeClr val="tx1">
                    <a:tint val="75000"/>
                  </a:schemeClr>
                </a:solidFill>
              </a:defRPr>
            </a:lvl6pPr>
            <a:lvl7pPr marL="1312073" indent="0">
              <a:buNone/>
              <a:defRPr sz="765">
                <a:solidFill>
                  <a:schemeClr val="tx1">
                    <a:tint val="75000"/>
                  </a:schemeClr>
                </a:solidFill>
              </a:defRPr>
            </a:lvl7pPr>
            <a:lvl8pPr marL="1530751" indent="0">
              <a:buNone/>
              <a:defRPr sz="765">
                <a:solidFill>
                  <a:schemeClr val="tx1">
                    <a:tint val="75000"/>
                  </a:schemeClr>
                </a:solidFill>
              </a:defRPr>
            </a:lvl8pPr>
            <a:lvl9pPr marL="1749430" indent="0">
              <a:buNone/>
              <a:defRPr sz="7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BB57-4BF7-425E-8304-321A18FDBF23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AF41-3941-486B-9CCE-3215A02E418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20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0683" y="1169330"/>
            <a:ext cx="1858764" cy="27870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14116" y="1169330"/>
            <a:ext cx="1858764" cy="27870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BB57-4BF7-425E-8304-321A18FDBF23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AF41-3941-486B-9CCE-3215A02E418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736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252" y="233867"/>
            <a:ext cx="3772198" cy="84903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253" y="1076801"/>
            <a:ext cx="1850222" cy="527723"/>
          </a:xfrm>
        </p:spPr>
        <p:txBody>
          <a:bodyPr anchor="b"/>
          <a:lstStyle>
            <a:lvl1pPr marL="0" indent="0">
              <a:buNone/>
              <a:defRPr sz="1148" b="1"/>
            </a:lvl1pPr>
            <a:lvl2pPr marL="218679" indent="0">
              <a:buNone/>
              <a:defRPr sz="957" b="1"/>
            </a:lvl2pPr>
            <a:lvl3pPr marL="437358" indent="0">
              <a:buNone/>
              <a:defRPr sz="861" b="1"/>
            </a:lvl3pPr>
            <a:lvl4pPr marL="656036" indent="0">
              <a:buNone/>
              <a:defRPr sz="765" b="1"/>
            </a:lvl4pPr>
            <a:lvl5pPr marL="874715" indent="0">
              <a:buNone/>
              <a:defRPr sz="765" b="1"/>
            </a:lvl5pPr>
            <a:lvl6pPr marL="1093394" indent="0">
              <a:buNone/>
              <a:defRPr sz="765" b="1"/>
            </a:lvl6pPr>
            <a:lvl7pPr marL="1312073" indent="0">
              <a:buNone/>
              <a:defRPr sz="765" b="1"/>
            </a:lvl7pPr>
            <a:lvl8pPr marL="1530751" indent="0">
              <a:buNone/>
              <a:defRPr sz="765" b="1"/>
            </a:lvl8pPr>
            <a:lvl9pPr marL="1749430" indent="0">
              <a:buNone/>
              <a:defRPr sz="765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1253" y="1604524"/>
            <a:ext cx="1850222" cy="236001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14116" y="1076801"/>
            <a:ext cx="1859334" cy="527723"/>
          </a:xfrm>
        </p:spPr>
        <p:txBody>
          <a:bodyPr anchor="b"/>
          <a:lstStyle>
            <a:lvl1pPr marL="0" indent="0">
              <a:buNone/>
              <a:defRPr sz="1148" b="1"/>
            </a:lvl1pPr>
            <a:lvl2pPr marL="218679" indent="0">
              <a:buNone/>
              <a:defRPr sz="957" b="1"/>
            </a:lvl2pPr>
            <a:lvl3pPr marL="437358" indent="0">
              <a:buNone/>
              <a:defRPr sz="861" b="1"/>
            </a:lvl3pPr>
            <a:lvl4pPr marL="656036" indent="0">
              <a:buNone/>
              <a:defRPr sz="765" b="1"/>
            </a:lvl4pPr>
            <a:lvl5pPr marL="874715" indent="0">
              <a:buNone/>
              <a:defRPr sz="765" b="1"/>
            </a:lvl5pPr>
            <a:lvl6pPr marL="1093394" indent="0">
              <a:buNone/>
              <a:defRPr sz="765" b="1"/>
            </a:lvl6pPr>
            <a:lvl7pPr marL="1312073" indent="0">
              <a:buNone/>
              <a:defRPr sz="765" b="1"/>
            </a:lvl7pPr>
            <a:lvl8pPr marL="1530751" indent="0">
              <a:buNone/>
              <a:defRPr sz="765" b="1"/>
            </a:lvl8pPr>
            <a:lvl9pPr marL="1749430" indent="0">
              <a:buNone/>
              <a:defRPr sz="765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14116" y="1604524"/>
            <a:ext cx="1859334" cy="236001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BB57-4BF7-425E-8304-321A18FDBF23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AF41-3941-486B-9CCE-3215A02E418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02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BB57-4BF7-425E-8304-321A18FDBF23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AF41-3941-486B-9CCE-3215A02E418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62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BB57-4BF7-425E-8304-321A18FDBF23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AF41-3941-486B-9CCE-3215A02E418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670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252" y="292841"/>
            <a:ext cx="1410588" cy="1024943"/>
          </a:xfrm>
        </p:spPr>
        <p:txBody>
          <a:bodyPr anchor="b"/>
          <a:lstStyle>
            <a:lvl1pPr>
              <a:defRPr sz="1531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9334" y="632456"/>
            <a:ext cx="2214116" cy="3121602"/>
          </a:xfrm>
        </p:spPr>
        <p:txBody>
          <a:bodyPr/>
          <a:lstStyle>
            <a:lvl1pPr>
              <a:defRPr sz="1531"/>
            </a:lvl1pPr>
            <a:lvl2pPr>
              <a:defRPr sz="1339"/>
            </a:lvl2pPr>
            <a:lvl3pPr>
              <a:defRPr sz="1148"/>
            </a:lvl3pPr>
            <a:lvl4pPr>
              <a:defRPr sz="957"/>
            </a:lvl4pPr>
            <a:lvl5pPr>
              <a:defRPr sz="957"/>
            </a:lvl5pPr>
            <a:lvl6pPr>
              <a:defRPr sz="957"/>
            </a:lvl6pPr>
            <a:lvl7pPr>
              <a:defRPr sz="957"/>
            </a:lvl7pPr>
            <a:lvl8pPr>
              <a:defRPr sz="957"/>
            </a:lvl8pPr>
            <a:lvl9pPr>
              <a:defRPr sz="957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252" y="1317784"/>
            <a:ext cx="1410588" cy="2441358"/>
          </a:xfrm>
        </p:spPr>
        <p:txBody>
          <a:bodyPr/>
          <a:lstStyle>
            <a:lvl1pPr marL="0" indent="0">
              <a:buNone/>
              <a:defRPr sz="765"/>
            </a:lvl1pPr>
            <a:lvl2pPr marL="218679" indent="0">
              <a:buNone/>
              <a:defRPr sz="670"/>
            </a:lvl2pPr>
            <a:lvl3pPr marL="437358" indent="0">
              <a:buNone/>
              <a:defRPr sz="574"/>
            </a:lvl3pPr>
            <a:lvl4pPr marL="656036" indent="0">
              <a:buNone/>
              <a:defRPr sz="478"/>
            </a:lvl4pPr>
            <a:lvl5pPr marL="874715" indent="0">
              <a:buNone/>
              <a:defRPr sz="478"/>
            </a:lvl5pPr>
            <a:lvl6pPr marL="1093394" indent="0">
              <a:buNone/>
              <a:defRPr sz="478"/>
            </a:lvl6pPr>
            <a:lvl7pPr marL="1312073" indent="0">
              <a:buNone/>
              <a:defRPr sz="478"/>
            </a:lvl7pPr>
            <a:lvl8pPr marL="1530751" indent="0">
              <a:buNone/>
              <a:defRPr sz="478"/>
            </a:lvl8pPr>
            <a:lvl9pPr marL="1749430" indent="0">
              <a:buNone/>
              <a:defRPr sz="478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BB57-4BF7-425E-8304-321A18FDBF23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AF41-3941-486B-9CCE-3215A02E418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90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252" y="292841"/>
            <a:ext cx="1410588" cy="1024943"/>
          </a:xfrm>
        </p:spPr>
        <p:txBody>
          <a:bodyPr anchor="b"/>
          <a:lstStyle>
            <a:lvl1pPr>
              <a:defRPr sz="1531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59334" y="632456"/>
            <a:ext cx="2214116" cy="3121602"/>
          </a:xfrm>
        </p:spPr>
        <p:txBody>
          <a:bodyPr anchor="t"/>
          <a:lstStyle>
            <a:lvl1pPr marL="0" indent="0">
              <a:buNone/>
              <a:defRPr sz="1531"/>
            </a:lvl1pPr>
            <a:lvl2pPr marL="218679" indent="0">
              <a:buNone/>
              <a:defRPr sz="1339"/>
            </a:lvl2pPr>
            <a:lvl3pPr marL="437358" indent="0">
              <a:buNone/>
              <a:defRPr sz="1148"/>
            </a:lvl3pPr>
            <a:lvl4pPr marL="656036" indent="0">
              <a:buNone/>
              <a:defRPr sz="957"/>
            </a:lvl4pPr>
            <a:lvl5pPr marL="874715" indent="0">
              <a:buNone/>
              <a:defRPr sz="957"/>
            </a:lvl5pPr>
            <a:lvl6pPr marL="1093394" indent="0">
              <a:buNone/>
              <a:defRPr sz="957"/>
            </a:lvl6pPr>
            <a:lvl7pPr marL="1312073" indent="0">
              <a:buNone/>
              <a:defRPr sz="957"/>
            </a:lvl7pPr>
            <a:lvl8pPr marL="1530751" indent="0">
              <a:buNone/>
              <a:defRPr sz="957"/>
            </a:lvl8pPr>
            <a:lvl9pPr marL="1749430" indent="0">
              <a:buNone/>
              <a:defRPr sz="957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252" y="1317784"/>
            <a:ext cx="1410588" cy="2441358"/>
          </a:xfrm>
        </p:spPr>
        <p:txBody>
          <a:bodyPr/>
          <a:lstStyle>
            <a:lvl1pPr marL="0" indent="0">
              <a:buNone/>
              <a:defRPr sz="765"/>
            </a:lvl1pPr>
            <a:lvl2pPr marL="218679" indent="0">
              <a:buNone/>
              <a:defRPr sz="670"/>
            </a:lvl2pPr>
            <a:lvl3pPr marL="437358" indent="0">
              <a:buNone/>
              <a:defRPr sz="574"/>
            </a:lvl3pPr>
            <a:lvl4pPr marL="656036" indent="0">
              <a:buNone/>
              <a:defRPr sz="478"/>
            </a:lvl4pPr>
            <a:lvl5pPr marL="874715" indent="0">
              <a:buNone/>
              <a:defRPr sz="478"/>
            </a:lvl5pPr>
            <a:lvl6pPr marL="1093394" indent="0">
              <a:buNone/>
              <a:defRPr sz="478"/>
            </a:lvl6pPr>
            <a:lvl7pPr marL="1312073" indent="0">
              <a:buNone/>
              <a:defRPr sz="478"/>
            </a:lvl7pPr>
            <a:lvl8pPr marL="1530751" indent="0">
              <a:buNone/>
              <a:defRPr sz="478"/>
            </a:lvl8pPr>
            <a:lvl9pPr marL="1749430" indent="0">
              <a:buNone/>
              <a:defRPr sz="478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BB57-4BF7-425E-8304-321A18FDBF23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AF41-3941-486B-9CCE-3215A02E418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971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0683" y="233867"/>
            <a:ext cx="3772198" cy="849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0683" y="1169330"/>
            <a:ext cx="3772198" cy="2787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0682" y="4071302"/>
            <a:ext cx="984052" cy="2338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8BB57-4BF7-425E-8304-321A18FDBF23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8743" y="4071302"/>
            <a:ext cx="1476078" cy="2338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88829" y="4071302"/>
            <a:ext cx="984052" cy="2338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CAF41-3941-486B-9CCE-3215A02E418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37358" rtl="0" eaLnBrk="1" latinLnBrk="0" hangingPunct="1">
        <a:lnSpc>
          <a:spcPct val="90000"/>
        </a:lnSpc>
        <a:spcBef>
          <a:spcPct val="0"/>
        </a:spcBef>
        <a:buNone/>
        <a:defRPr sz="210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339" indent="-109339" algn="l" defTabSz="437358" rtl="0" eaLnBrk="1" latinLnBrk="0" hangingPunct="1">
        <a:lnSpc>
          <a:spcPct val="90000"/>
        </a:lnSpc>
        <a:spcBef>
          <a:spcPts val="478"/>
        </a:spcBef>
        <a:buFont typeface="Arial" panose="020B0604020202020204" pitchFamily="34" charset="0"/>
        <a:buChar char="•"/>
        <a:defRPr sz="1339" kern="1200">
          <a:solidFill>
            <a:schemeClr val="tx1"/>
          </a:solidFill>
          <a:latin typeface="+mn-lt"/>
          <a:ea typeface="+mn-ea"/>
          <a:cs typeface="+mn-cs"/>
        </a:defRPr>
      </a:lvl1pPr>
      <a:lvl2pPr marL="328018" indent="-109339" algn="l" defTabSz="437358" rtl="0" eaLnBrk="1" latinLnBrk="0" hangingPunct="1">
        <a:lnSpc>
          <a:spcPct val="90000"/>
        </a:lnSpc>
        <a:spcBef>
          <a:spcPts val="239"/>
        </a:spcBef>
        <a:buFont typeface="Arial" panose="020B0604020202020204" pitchFamily="34" charset="0"/>
        <a:buChar char="•"/>
        <a:defRPr sz="1148" kern="1200">
          <a:solidFill>
            <a:schemeClr val="tx1"/>
          </a:solidFill>
          <a:latin typeface="+mn-lt"/>
          <a:ea typeface="+mn-ea"/>
          <a:cs typeface="+mn-cs"/>
        </a:defRPr>
      </a:lvl2pPr>
      <a:lvl3pPr marL="546697" indent="-109339" algn="l" defTabSz="437358" rtl="0" eaLnBrk="1" latinLnBrk="0" hangingPunct="1">
        <a:lnSpc>
          <a:spcPct val="90000"/>
        </a:lnSpc>
        <a:spcBef>
          <a:spcPts val="239"/>
        </a:spcBef>
        <a:buFont typeface="Arial" panose="020B0604020202020204" pitchFamily="34" charset="0"/>
        <a:buChar char="•"/>
        <a:defRPr sz="957" kern="1200">
          <a:solidFill>
            <a:schemeClr val="tx1"/>
          </a:solidFill>
          <a:latin typeface="+mn-lt"/>
          <a:ea typeface="+mn-ea"/>
          <a:cs typeface="+mn-cs"/>
        </a:defRPr>
      </a:lvl3pPr>
      <a:lvl4pPr marL="765376" indent="-109339" algn="l" defTabSz="437358" rtl="0" eaLnBrk="1" latinLnBrk="0" hangingPunct="1">
        <a:lnSpc>
          <a:spcPct val="90000"/>
        </a:lnSpc>
        <a:spcBef>
          <a:spcPts val="239"/>
        </a:spcBef>
        <a:buFont typeface="Arial" panose="020B0604020202020204" pitchFamily="34" charset="0"/>
        <a:buChar char="•"/>
        <a:defRPr sz="861" kern="1200">
          <a:solidFill>
            <a:schemeClr val="tx1"/>
          </a:solidFill>
          <a:latin typeface="+mn-lt"/>
          <a:ea typeface="+mn-ea"/>
          <a:cs typeface="+mn-cs"/>
        </a:defRPr>
      </a:lvl4pPr>
      <a:lvl5pPr marL="984054" indent="-109339" algn="l" defTabSz="437358" rtl="0" eaLnBrk="1" latinLnBrk="0" hangingPunct="1">
        <a:lnSpc>
          <a:spcPct val="90000"/>
        </a:lnSpc>
        <a:spcBef>
          <a:spcPts val="239"/>
        </a:spcBef>
        <a:buFont typeface="Arial" panose="020B0604020202020204" pitchFamily="34" charset="0"/>
        <a:buChar char="•"/>
        <a:defRPr sz="861" kern="1200">
          <a:solidFill>
            <a:schemeClr val="tx1"/>
          </a:solidFill>
          <a:latin typeface="+mn-lt"/>
          <a:ea typeface="+mn-ea"/>
          <a:cs typeface="+mn-cs"/>
        </a:defRPr>
      </a:lvl5pPr>
      <a:lvl6pPr marL="1202733" indent="-109339" algn="l" defTabSz="437358" rtl="0" eaLnBrk="1" latinLnBrk="0" hangingPunct="1">
        <a:lnSpc>
          <a:spcPct val="90000"/>
        </a:lnSpc>
        <a:spcBef>
          <a:spcPts val="239"/>
        </a:spcBef>
        <a:buFont typeface="Arial" panose="020B0604020202020204" pitchFamily="34" charset="0"/>
        <a:buChar char="•"/>
        <a:defRPr sz="861" kern="1200">
          <a:solidFill>
            <a:schemeClr val="tx1"/>
          </a:solidFill>
          <a:latin typeface="+mn-lt"/>
          <a:ea typeface="+mn-ea"/>
          <a:cs typeface="+mn-cs"/>
        </a:defRPr>
      </a:lvl6pPr>
      <a:lvl7pPr marL="1421412" indent="-109339" algn="l" defTabSz="437358" rtl="0" eaLnBrk="1" latinLnBrk="0" hangingPunct="1">
        <a:lnSpc>
          <a:spcPct val="90000"/>
        </a:lnSpc>
        <a:spcBef>
          <a:spcPts val="239"/>
        </a:spcBef>
        <a:buFont typeface="Arial" panose="020B0604020202020204" pitchFamily="34" charset="0"/>
        <a:buChar char="•"/>
        <a:defRPr sz="861" kern="1200">
          <a:solidFill>
            <a:schemeClr val="tx1"/>
          </a:solidFill>
          <a:latin typeface="+mn-lt"/>
          <a:ea typeface="+mn-ea"/>
          <a:cs typeface="+mn-cs"/>
        </a:defRPr>
      </a:lvl7pPr>
      <a:lvl8pPr marL="1640091" indent="-109339" algn="l" defTabSz="437358" rtl="0" eaLnBrk="1" latinLnBrk="0" hangingPunct="1">
        <a:lnSpc>
          <a:spcPct val="90000"/>
        </a:lnSpc>
        <a:spcBef>
          <a:spcPts val="239"/>
        </a:spcBef>
        <a:buFont typeface="Arial" panose="020B0604020202020204" pitchFamily="34" charset="0"/>
        <a:buChar char="•"/>
        <a:defRPr sz="861" kern="1200">
          <a:solidFill>
            <a:schemeClr val="tx1"/>
          </a:solidFill>
          <a:latin typeface="+mn-lt"/>
          <a:ea typeface="+mn-ea"/>
          <a:cs typeface="+mn-cs"/>
        </a:defRPr>
      </a:lvl8pPr>
      <a:lvl9pPr marL="1858769" indent="-109339" algn="l" defTabSz="437358" rtl="0" eaLnBrk="1" latinLnBrk="0" hangingPunct="1">
        <a:lnSpc>
          <a:spcPct val="90000"/>
        </a:lnSpc>
        <a:spcBef>
          <a:spcPts val="239"/>
        </a:spcBef>
        <a:buFont typeface="Arial" panose="020B0604020202020204" pitchFamily="34" charset="0"/>
        <a:buChar char="•"/>
        <a:defRPr sz="8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7358" rtl="0" eaLnBrk="1" latinLnBrk="0" hangingPunct="1">
        <a:defRPr sz="861" kern="1200">
          <a:solidFill>
            <a:schemeClr val="tx1"/>
          </a:solidFill>
          <a:latin typeface="+mn-lt"/>
          <a:ea typeface="+mn-ea"/>
          <a:cs typeface="+mn-cs"/>
        </a:defRPr>
      </a:lvl1pPr>
      <a:lvl2pPr marL="218679" algn="l" defTabSz="437358" rtl="0" eaLnBrk="1" latinLnBrk="0" hangingPunct="1">
        <a:defRPr sz="861" kern="1200">
          <a:solidFill>
            <a:schemeClr val="tx1"/>
          </a:solidFill>
          <a:latin typeface="+mn-lt"/>
          <a:ea typeface="+mn-ea"/>
          <a:cs typeface="+mn-cs"/>
        </a:defRPr>
      </a:lvl2pPr>
      <a:lvl3pPr marL="437358" algn="l" defTabSz="437358" rtl="0" eaLnBrk="1" latinLnBrk="0" hangingPunct="1">
        <a:defRPr sz="861" kern="1200">
          <a:solidFill>
            <a:schemeClr val="tx1"/>
          </a:solidFill>
          <a:latin typeface="+mn-lt"/>
          <a:ea typeface="+mn-ea"/>
          <a:cs typeface="+mn-cs"/>
        </a:defRPr>
      </a:lvl3pPr>
      <a:lvl4pPr marL="656036" algn="l" defTabSz="437358" rtl="0" eaLnBrk="1" latinLnBrk="0" hangingPunct="1">
        <a:defRPr sz="861" kern="1200">
          <a:solidFill>
            <a:schemeClr val="tx1"/>
          </a:solidFill>
          <a:latin typeface="+mn-lt"/>
          <a:ea typeface="+mn-ea"/>
          <a:cs typeface="+mn-cs"/>
        </a:defRPr>
      </a:lvl4pPr>
      <a:lvl5pPr marL="874715" algn="l" defTabSz="437358" rtl="0" eaLnBrk="1" latinLnBrk="0" hangingPunct="1">
        <a:defRPr sz="861" kern="1200">
          <a:solidFill>
            <a:schemeClr val="tx1"/>
          </a:solidFill>
          <a:latin typeface="+mn-lt"/>
          <a:ea typeface="+mn-ea"/>
          <a:cs typeface="+mn-cs"/>
        </a:defRPr>
      </a:lvl5pPr>
      <a:lvl6pPr marL="1093394" algn="l" defTabSz="437358" rtl="0" eaLnBrk="1" latinLnBrk="0" hangingPunct="1">
        <a:defRPr sz="861" kern="1200">
          <a:solidFill>
            <a:schemeClr val="tx1"/>
          </a:solidFill>
          <a:latin typeface="+mn-lt"/>
          <a:ea typeface="+mn-ea"/>
          <a:cs typeface="+mn-cs"/>
        </a:defRPr>
      </a:lvl6pPr>
      <a:lvl7pPr marL="1312073" algn="l" defTabSz="437358" rtl="0" eaLnBrk="1" latinLnBrk="0" hangingPunct="1">
        <a:defRPr sz="861" kern="1200">
          <a:solidFill>
            <a:schemeClr val="tx1"/>
          </a:solidFill>
          <a:latin typeface="+mn-lt"/>
          <a:ea typeface="+mn-ea"/>
          <a:cs typeface="+mn-cs"/>
        </a:defRPr>
      </a:lvl7pPr>
      <a:lvl8pPr marL="1530751" algn="l" defTabSz="437358" rtl="0" eaLnBrk="1" latinLnBrk="0" hangingPunct="1">
        <a:defRPr sz="861" kern="1200">
          <a:solidFill>
            <a:schemeClr val="tx1"/>
          </a:solidFill>
          <a:latin typeface="+mn-lt"/>
          <a:ea typeface="+mn-ea"/>
          <a:cs typeface="+mn-cs"/>
        </a:defRPr>
      </a:lvl8pPr>
      <a:lvl9pPr marL="1749430" algn="l" defTabSz="437358" rtl="0" eaLnBrk="1" latinLnBrk="0" hangingPunct="1">
        <a:defRPr sz="86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0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Gruppieren 1023">
            <a:extLst>
              <a:ext uri="{FF2B5EF4-FFF2-40B4-BE49-F238E27FC236}">
                <a16:creationId xmlns:a16="http://schemas.microsoft.com/office/drawing/2014/main" id="{49986209-444C-4250-A107-61A9EFE650C5}"/>
              </a:ext>
            </a:extLst>
          </p:cNvPr>
          <p:cNvGrpSpPr/>
          <p:nvPr/>
        </p:nvGrpSpPr>
        <p:grpSpPr>
          <a:xfrm>
            <a:off x="-36083" y="-30970"/>
            <a:ext cx="4454965" cy="4460812"/>
            <a:chOff x="-36083" y="-30970"/>
            <a:chExt cx="4454965" cy="4460812"/>
          </a:xfrm>
        </p:grpSpPr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5714A6CA-17FA-4B11-93BE-521BC50C3716}"/>
                </a:ext>
              </a:extLst>
            </p:cNvPr>
            <p:cNvGrpSpPr/>
            <p:nvPr/>
          </p:nvGrpSpPr>
          <p:grpSpPr>
            <a:xfrm>
              <a:off x="1848237" y="2688740"/>
              <a:ext cx="2501627" cy="1034376"/>
              <a:chOff x="752550" y="2546936"/>
              <a:chExt cx="2719289" cy="1124375"/>
            </a:xfrm>
          </p:grpSpPr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72303E2C-2ECA-48E0-AD08-C2670DCBAB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255" r="10580"/>
              <a:stretch/>
            </p:blipFill>
            <p:spPr>
              <a:xfrm>
                <a:off x="752550" y="2546936"/>
                <a:ext cx="2719289" cy="1124375"/>
              </a:xfrm>
              <a:prstGeom prst="rect">
                <a:avLst/>
              </a:prstGeom>
            </p:spPr>
          </p:pic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EAEC5CB5-DCA2-4AE0-913E-3D5514FD819C}"/>
                  </a:ext>
                </a:extLst>
              </p:cNvPr>
              <p:cNvSpPr txBox="1"/>
              <p:nvPr/>
            </p:nvSpPr>
            <p:spPr>
              <a:xfrm rot="19936992">
                <a:off x="1537488" y="2787378"/>
                <a:ext cx="1504906" cy="283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42" b="1" dirty="0">
                    <a:solidFill>
                      <a:schemeClr val="bg1"/>
                    </a:solidFill>
                    <a:latin typeface="basis33" panose="02000609000000000000" pitchFamily="50" charset="0"/>
                    <a:cs typeface="basis33" panose="02000609000000000000" pitchFamily="50" charset="0"/>
                  </a:rPr>
                  <a:t>MODERN GRAPHICS !</a:t>
                </a:r>
                <a:endParaRPr lang="en-US" sz="1242" b="1" dirty="0">
                  <a:solidFill>
                    <a:schemeClr val="bg1"/>
                  </a:solidFill>
                  <a:latin typeface="basis33" panose="02000609000000000000" pitchFamily="50" charset="0"/>
                  <a:cs typeface="basis33" panose="02000609000000000000" pitchFamily="50" charset="0"/>
                </a:endParaRPr>
              </a:p>
            </p:txBody>
          </p:sp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32F6C5D1-5172-4A06-8C52-F5E4B36F56DA}"/>
                </a:ext>
              </a:extLst>
            </p:cNvPr>
            <p:cNvGrpSpPr/>
            <p:nvPr/>
          </p:nvGrpSpPr>
          <p:grpSpPr>
            <a:xfrm>
              <a:off x="23699" y="2683848"/>
              <a:ext cx="2488438" cy="1745994"/>
              <a:chOff x="157593" y="3015766"/>
              <a:chExt cx="1509772" cy="1059320"/>
            </a:xfrm>
          </p:grpSpPr>
          <p:pic>
            <p:nvPicPr>
              <p:cNvPr id="12" name="Grafik 11">
                <a:extLst>
                  <a:ext uri="{FF2B5EF4-FFF2-40B4-BE49-F238E27FC236}">
                    <a16:creationId xmlns:a16="http://schemas.microsoft.com/office/drawing/2014/main" id="{3A666823-B9D4-4344-AA0A-0363F355E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593" y="3015766"/>
                <a:ext cx="1509772" cy="1025483"/>
              </a:xfrm>
              <a:prstGeom prst="rect">
                <a:avLst/>
              </a:prstGeom>
            </p:spPr>
          </p:pic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26950649-9C16-4D1A-A2DC-21795BD14B98}"/>
                  </a:ext>
                </a:extLst>
              </p:cNvPr>
              <p:cNvSpPr txBox="1"/>
              <p:nvPr/>
            </p:nvSpPr>
            <p:spPr>
              <a:xfrm>
                <a:off x="595494" y="3709730"/>
                <a:ext cx="880369" cy="365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887" b="1" dirty="0">
                    <a:solidFill>
                      <a:srgbClr val="FFFF00"/>
                    </a:solidFill>
                    <a:latin typeface="basis33" panose="02000609000000000000" pitchFamily="50" charset="0"/>
                    <a:cs typeface="basis33" panose="02000609000000000000" pitchFamily="50" charset="0"/>
                  </a:rPr>
                  <a:t>HYPERREALISTIC</a:t>
                </a:r>
                <a:br>
                  <a:rPr lang="en-GB" sz="887" b="1" dirty="0">
                    <a:solidFill>
                      <a:srgbClr val="FFFF00"/>
                    </a:solidFill>
                    <a:latin typeface="basis33" panose="02000609000000000000" pitchFamily="50" charset="0"/>
                    <a:cs typeface="basis33" panose="02000609000000000000" pitchFamily="50" charset="0"/>
                  </a:rPr>
                </a:br>
                <a:r>
                  <a:rPr lang="en-GB" sz="887" b="1" dirty="0">
                    <a:solidFill>
                      <a:srgbClr val="FFFF00"/>
                    </a:solidFill>
                    <a:latin typeface="basis33" panose="02000609000000000000" pitchFamily="50" charset="0"/>
                    <a:cs typeface="basis33" panose="02000609000000000000" pitchFamily="50" charset="0"/>
                  </a:rPr>
                  <a:t>LANDSCAPES !!!</a:t>
                </a:r>
                <a:endParaRPr lang="en-US" sz="887" b="1" dirty="0">
                  <a:solidFill>
                    <a:srgbClr val="FFFF00"/>
                  </a:solidFill>
                  <a:latin typeface="basis33" panose="02000609000000000000" pitchFamily="50" charset="0"/>
                  <a:cs typeface="basis33" panose="02000609000000000000" pitchFamily="50" charset="0"/>
                </a:endParaRPr>
              </a:p>
            </p:txBody>
          </p:sp>
        </p:grpSp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F65F0E17-3229-46C3-A970-DC169F24104C}"/>
                </a:ext>
              </a:extLst>
            </p:cNvPr>
            <p:cNvGrpSpPr/>
            <p:nvPr/>
          </p:nvGrpSpPr>
          <p:grpSpPr>
            <a:xfrm>
              <a:off x="-36083" y="-28309"/>
              <a:ext cx="4454965" cy="2446464"/>
              <a:chOff x="655514" y="-27012"/>
              <a:chExt cx="3108781" cy="1707201"/>
            </a:xfrm>
          </p:grpSpPr>
          <p:pic>
            <p:nvPicPr>
              <p:cNvPr id="18" name="Grafik 17">
                <a:extLst>
                  <a:ext uri="{FF2B5EF4-FFF2-40B4-BE49-F238E27FC236}">
                    <a16:creationId xmlns:a16="http://schemas.microsoft.com/office/drawing/2014/main" id="{C8BD36FC-9813-436A-9606-3D9D0F37F4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5514" y="-27012"/>
                <a:ext cx="3077156" cy="1707201"/>
              </a:xfrm>
              <a:prstGeom prst="rect">
                <a:avLst/>
              </a:prstGeom>
            </p:spPr>
          </p:pic>
          <p:pic>
            <p:nvPicPr>
              <p:cNvPr id="22" name="Grafik 21">
                <a:extLst>
                  <a:ext uri="{FF2B5EF4-FFF2-40B4-BE49-F238E27FC236}">
                    <a16:creationId xmlns:a16="http://schemas.microsoft.com/office/drawing/2014/main" id="{57C8FEB6-8730-4FF7-AC57-B23B7B7956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21" t="41345" r="31394" b="7847"/>
              <a:stretch/>
            </p:blipFill>
            <p:spPr>
              <a:xfrm rot="21009936">
                <a:off x="1867159" y="561318"/>
                <a:ext cx="1897136" cy="888301"/>
              </a:xfrm>
              <a:prstGeom prst="rect">
                <a:avLst/>
              </a:prstGeom>
              <a:effectLst>
                <a:softEdge rad="317500"/>
              </a:effectLst>
            </p:spPr>
          </p:pic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540AB11C-8168-4DB2-9B2B-0BE211097B9A}"/>
                </a:ext>
              </a:extLst>
            </p:cNvPr>
            <p:cNvGrpSpPr/>
            <p:nvPr/>
          </p:nvGrpSpPr>
          <p:grpSpPr>
            <a:xfrm>
              <a:off x="12507" y="-30970"/>
              <a:ext cx="1913112" cy="1345553"/>
              <a:chOff x="0" y="-43159"/>
              <a:chExt cx="3442861" cy="2421474"/>
            </a:xfrm>
          </p:grpSpPr>
          <p:sp>
            <p:nvSpPr>
              <p:cNvPr id="11" name="Rechtwinkliges Dreieck 10">
                <a:extLst>
                  <a:ext uri="{FF2B5EF4-FFF2-40B4-BE49-F238E27FC236}">
                    <a16:creationId xmlns:a16="http://schemas.microsoft.com/office/drawing/2014/main" id="{42142040-AE62-4E0D-BAAB-20DB024628D2}"/>
                  </a:ext>
                </a:extLst>
              </p:cNvPr>
              <p:cNvSpPr/>
              <p:nvPr/>
            </p:nvSpPr>
            <p:spPr>
              <a:xfrm rot="5400000">
                <a:off x="517623" y="-546923"/>
                <a:ext cx="2421474" cy="3429002"/>
              </a:xfrm>
              <a:prstGeom prst="rt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17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250D717F-A218-4C1A-BBBB-785ACE6C6425}"/>
                  </a:ext>
                </a:extLst>
              </p:cNvPr>
              <p:cNvSpPr txBox="1"/>
              <p:nvPr/>
            </p:nvSpPr>
            <p:spPr>
              <a:xfrm>
                <a:off x="0" y="-34190"/>
                <a:ext cx="3032486" cy="10800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100" b="1" dirty="0">
                    <a:solidFill>
                      <a:schemeClr val="bg1"/>
                    </a:solidFill>
                    <a:latin typeface="basis33" panose="02000609000000000000" pitchFamily="50" charset="0"/>
                    <a:cs typeface="basis33" panose="02000609000000000000" pitchFamily="50" charset="0"/>
                  </a:rPr>
                  <a:t>Now with support for the</a:t>
                </a:r>
                <a:br>
                  <a:rPr lang="en-GB" sz="1100" b="1" dirty="0">
                    <a:solidFill>
                      <a:schemeClr val="bg1"/>
                    </a:solidFill>
                    <a:latin typeface="basis33" panose="02000609000000000000" pitchFamily="50" charset="0"/>
                    <a:cs typeface="basis33" panose="02000609000000000000" pitchFamily="50" charset="0"/>
                  </a:rPr>
                </a:br>
                <a:r>
                  <a:rPr lang="en-GB" sz="1100" b="1" dirty="0">
                    <a:solidFill>
                      <a:schemeClr val="bg1"/>
                    </a:solidFill>
                    <a:latin typeface="basis33" panose="02000609000000000000" pitchFamily="50" charset="0"/>
                    <a:cs typeface="basis33" panose="02000609000000000000" pitchFamily="50" charset="0"/>
                  </a:rPr>
                  <a:t>new Commodore64 and</a:t>
                </a:r>
                <a:br>
                  <a:rPr lang="en-GB" sz="1100" b="1" dirty="0">
                    <a:solidFill>
                      <a:schemeClr val="bg1"/>
                    </a:solidFill>
                    <a:latin typeface="basis33" panose="02000609000000000000" pitchFamily="50" charset="0"/>
                    <a:cs typeface="basis33" panose="02000609000000000000" pitchFamily="50" charset="0"/>
                  </a:rPr>
                </a:br>
                <a:r>
                  <a:rPr lang="en-GB" sz="1100" b="1" dirty="0">
                    <a:solidFill>
                      <a:schemeClr val="bg1"/>
                    </a:solidFill>
                    <a:latin typeface="basis33" panose="02000609000000000000" pitchFamily="50" charset="0"/>
                    <a:cs typeface="basis33" panose="02000609000000000000" pitchFamily="50" charset="0"/>
                  </a:rPr>
                  <a:t>16bit graphics!</a:t>
                </a:r>
                <a:endParaRPr lang="en-US" sz="1100" b="1" dirty="0">
                  <a:solidFill>
                    <a:schemeClr val="bg1"/>
                  </a:solidFill>
                  <a:latin typeface="basis33" panose="02000609000000000000" pitchFamily="50" charset="0"/>
                  <a:cs typeface="basis33" panose="02000609000000000000" pitchFamily="50" charset="0"/>
                </a:endParaRPr>
              </a:p>
            </p:txBody>
          </p:sp>
          <p:pic>
            <p:nvPicPr>
              <p:cNvPr id="1026" name="Picture 2" descr="i.pinimg.com/736x/98/24/b0/9824b04f243992f8a2e7...">
                <a:extLst>
                  <a:ext uri="{FF2B5EF4-FFF2-40B4-BE49-F238E27FC236}">
                    <a16:creationId xmlns:a16="http://schemas.microsoft.com/office/drawing/2014/main" id="{85630A03-C593-4242-9951-B0EAC2D3B1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849" y="981472"/>
                <a:ext cx="699775" cy="699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3F84CB76-E54C-45A7-978C-3C5C895947E8}"/>
                </a:ext>
              </a:extLst>
            </p:cNvPr>
            <p:cNvGrpSpPr/>
            <p:nvPr/>
          </p:nvGrpSpPr>
          <p:grpSpPr>
            <a:xfrm>
              <a:off x="2512137" y="3475230"/>
              <a:ext cx="1861426" cy="917384"/>
              <a:chOff x="1763319" y="3114235"/>
              <a:chExt cx="1943981" cy="958070"/>
            </a:xfrm>
          </p:grpSpPr>
          <p:pic>
            <p:nvPicPr>
              <p:cNvPr id="16" name="Grafik 15">
                <a:extLst>
                  <a:ext uri="{FF2B5EF4-FFF2-40B4-BE49-F238E27FC236}">
                    <a16:creationId xmlns:a16="http://schemas.microsoft.com/office/drawing/2014/main" id="{517C20E9-9D71-4519-98D0-CE3FB4C156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786" r="5764" b="24295"/>
              <a:stretch/>
            </p:blipFill>
            <p:spPr>
              <a:xfrm>
                <a:off x="1763319" y="3114235"/>
                <a:ext cx="1943981" cy="958070"/>
              </a:xfrm>
              <a:prstGeom prst="rect">
                <a:avLst/>
              </a:prstGeom>
            </p:spPr>
          </p:pic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4944297E-C7EC-469C-8BF1-7F950603AECA}"/>
                  </a:ext>
                </a:extLst>
              </p:cNvPr>
              <p:cNvSpPr txBox="1"/>
              <p:nvPr/>
            </p:nvSpPr>
            <p:spPr>
              <a:xfrm>
                <a:off x="2850155" y="3693162"/>
                <a:ext cx="8357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700" b="1" dirty="0">
                    <a:solidFill>
                      <a:schemeClr val="bg1"/>
                    </a:solidFill>
                    <a:latin typeface="basis33" panose="02000609000000000000" pitchFamily="50" charset="0"/>
                    <a:cs typeface="basis33" panose="02000609000000000000" pitchFamily="50" charset="0"/>
                  </a:rPr>
                  <a:t>INFINITE AMOUNT</a:t>
                </a:r>
                <a:br>
                  <a:rPr lang="en-GB" sz="700" b="1" dirty="0">
                    <a:solidFill>
                      <a:schemeClr val="bg1"/>
                    </a:solidFill>
                    <a:latin typeface="basis33" panose="02000609000000000000" pitchFamily="50" charset="0"/>
                    <a:cs typeface="basis33" panose="02000609000000000000" pitchFamily="50" charset="0"/>
                  </a:rPr>
                </a:br>
                <a:r>
                  <a:rPr lang="en-GB" sz="700" b="1" dirty="0">
                    <a:solidFill>
                      <a:schemeClr val="bg1"/>
                    </a:solidFill>
                    <a:latin typeface="basis33" panose="02000609000000000000" pitchFamily="50" charset="0"/>
                    <a:cs typeface="basis33" panose="02000609000000000000" pitchFamily="50" charset="0"/>
                  </a:rPr>
                  <a:t>OF GOLF COURSES</a:t>
                </a:r>
                <a:endParaRPr lang="en-US" sz="700" b="1" dirty="0">
                  <a:solidFill>
                    <a:schemeClr val="bg1"/>
                  </a:solidFill>
                  <a:latin typeface="basis33" panose="02000609000000000000" pitchFamily="50" charset="0"/>
                  <a:cs typeface="basis33" panose="02000609000000000000" pitchFamily="50" charset="0"/>
                </a:endParaRPr>
              </a:p>
            </p:txBody>
          </p:sp>
        </p:grp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BDAFAADF-4DEA-46EF-8A75-4EABA41E6E5C}"/>
                </a:ext>
              </a:extLst>
            </p:cNvPr>
            <p:cNvSpPr txBox="1"/>
            <p:nvPr/>
          </p:nvSpPr>
          <p:spPr>
            <a:xfrm>
              <a:off x="2506840" y="1441808"/>
              <a:ext cx="1824538" cy="228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87" b="1" dirty="0">
                  <a:solidFill>
                    <a:schemeClr val="bg1"/>
                  </a:solidFill>
                  <a:latin typeface="basis33" panose="02000609000000000000" pitchFamily="50" charset="0"/>
                  <a:cs typeface="basis33" panose="02000609000000000000" pitchFamily="50" charset="0"/>
                </a:rPr>
                <a:t>Now with 12 different golf clubs!</a:t>
              </a:r>
              <a:endParaRPr lang="en-US" sz="887" b="1" dirty="0">
                <a:solidFill>
                  <a:schemeClr val="bg1"/>
                </a:solidFill>
                <a:latin typeface="basis33" panose="02000609000000000000" pitchFamily="50" charset="0"/>
                <a:cs typeface="basis33" panose="02000609000000000000" pitchFamily="50" charset="0"/>
              </a:endParaRPr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E860D876-5991-4A3D-948D-7B1EB3F8F1E7}"/>
                </a:ext>
              </a:extLst>
            </p:cNvPr>
            <p:cNvSpPr/>
            <p:nvPr/>
          </p:nvSpPr>
          <p:spPr>
            <a:xfrm>
              <a:off x="-1" y="1670653"/>
              <a:ext cx="4373563" cy="1013195"/>
            </a:xfrm>
            <a:prstGeom prst="rect">
              <a:avLst/>
            </a:prstGeom>
            <a:solidFill>
              <a:srgbClr val="023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21C8DE2D-AB1B-4588-9EAE-390E4DC3BEDE}"/>
                </a:ext>
              </a:extLst>
            </p:cNvPr>
            <p:cNvSpPr/>
            <p:nvPr/>
          </p:nvSpPr>
          <p:spPr>
            <a:xfrm>
              <a:off x="0" y="-27013"/>
              <a:ext cx="4373563" cy="4419625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17"/>
            </a:p>
          </p:txBody>
        </p:sp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3F47191D-1DE5-4F8A-93B7-B5B61A3C3C77}"/>
                </a:ext>
              </a:extLst>
            </p:cNvPr>
            <p:cNvGrpSpPr/>
            <p:nvPr/>
          </p:nvGrpSpPr>
          <p:grpSpPr>
            <a:xfrm>
              <a:off x="617945" y="1591769"/>
              <a:ext cx="3059082" cy="1054849"/>
              <a:chOff x="-17304" y="3368081"/>
              <a:chExt cx="6898690" cy="2378842"/>
            </a:xfrm>
          </p:grpSpPr>
          <p:grpSp>
            <p:nvGrpSpPr>
              <p:cNvPr id="4" name="Gruppieren 3">
                <a:extLst>
                  <a:ext uri="{FF2B5EF4-FFF2-40B4-BE49-F238E27FC236}">
                    <a16:creationId xmlns:a16="http://schemas.microsoft.com/office/drawing/2014/main" id="{436CF3F4-6796-4C6B-984F-9966DFC0040F}"/>
                  </a:ext>
                </a:extLst>
              </p:cNvPr>
              <p:cNvGrpSpPr/>
              <p:nvPr/>
            </p:nvGrpSpPr>
            <p:grpSpPr>
              <a:xfrm>
                <a:off x="147950" y="3368081"/>
                <a:ext cx="6733436" cy="2378842"/>
                <a:chOff x="109850" y="3453806"/>
                <a:chExt cx="6733436" cy="2378842"/>
              </a:xfrm>
            </p:grpSpPr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8ABD264B-C7E8-4243-BC20-09DD8A1B5C6B}"/>
                    </a:ext>
                  </a:extLst>
                </p:cNvPr>
                <p:cNvSpPr txBox="1"/>
                <p:nvPr/>
              </p:nvSpPr>
              <p:spPr>
                <a:xfrm>
                  <a:off x="109850" y="3453806"/>
                  <a:ext cx="6634272" cy="2331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6119" b="1" dirty="0">
                      <a:solidFill>
                        <a:schemeClr val="accent6">
                          <a:lumMod val="75000"/>
                        </a:schemeClr>
                      </a:solidFill>
                      <a:latin typeface="basis33" panose="02000609000000000000" pitchFamily="50" charset="0"/>
                      <a:cs typeface="basis33" panose="02000609000000000000" pitchFamily="50" charset="0"/>
                    </a:rPr>
                    <a:t>Golf God</a:t>
                  </a:r>
                  <a:endParaRPr lang="en-US" sz="6119" b="1" dirty="0">
                    <a:solidFill>
                      <a:schemeClr val="accent6">
                        <a:lumMod val="75000"/>
                      </a:schemeClr>
                    </a:solidFill>
                    <a:latin typeface="basis33" panose="02000609000000000000" pitchFamily="50" charset="0"/>
                    <a:cs typeface="basis33" panose="02000609000000000000" pitchFamily="50" charset="0"/>
                  </a:endParaRPr>
                </a:p>
              </p:txBody>
            </p:sp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2F53550E-5EA5-4281-A99B-24E00F83B97D}"/>
                    </a:ext>
                  </a:extLst>
                </p:cNvPr>
                <p:cNvSpPr txBox="1"/>
                <p:nvPr/>
              </p:nvSpPr>
              <p:spPr>
                <a:xfrm>
                  <a:off x="209016" y="3500821"/>
                  <a:ext cx="6634270" cy="23318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6119" b="1" dirty="0">
                      <a:solidFill>
                        <a:schemeClr val="bg1"/>
                      </a:solidFill>
                      <a:latin typeface="basis33" panose="02000609000000000000" pitchFamily="50" charset="0"/>
                      <a:cs typeface="basis33" panose="02000609000000000000" pitchFamily="50" charset="0"/>
                    </a:rPr>
                    <a:t>Golf God</a:t>
                  </a:r>
                  <a:endParaRPr lang="en-US" sz="6119" b="1" dirty="0">
                    <a:solidFill>
                      <a:schemeClr val="bg1"/>
                    </a:solidFill>
                    <a:latin typeface="basis33" panose="02000609000000000000" pitchFamily="50" charset="0"/>
                    <a:cs typeface="basis33" panose="02000609000000000000" pitchFamily="50" charset="0"/>
                  </a:endParaRPr>
                </a:p>
              </p:txBody>
            </p:sp>
          </p:grpSp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BD05C6B4-D20A-4F2E-9A84-1057DF842E71}"/>
                  </a:ext>
                </a:extLst>
              </p:cNvPr>
              <p:cNvSpPr txBox="1"/>
              <p:nvPr/>
            </p:nvSpPr>
            <p:spPr>
              <a:xfrm>
                <a:off x="-17304" y="5301727"/>
                <a:ext cx="6825898" cy="3693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GB" sz="1064" b="1" dirty="0">
                    <a:solidFill>
                      <a:schemeClr val="accent6">
                        <a:lumMod val="75000"/>
                      </a:schemeClr>
                    </a:solidFill>
                    <a:latin typeface="basis33" panose="02000609000000000000" pitchFamily="50" charset="0"/>
                    <a:cs typeface="basis33" panose="02000609000000000000" pitchFamily="50" charset="0"/>
                  </a:rPr>
                  <a:t>Can YOU do it?</a:t>
                </a:r>
                <a:endParaRPr lang="en-US" sz="887" b="1" dirty="0">
                  <a:solidFill>
                    <a:schemeClr val="accent6">
                      <a:lumMod val="75000"/>
                    </a:schemeClr>
                  </a:solidFill>
                  <a:latin typeface="basis33" panose="02000609000000000000" pitchFamily="50" charset="0"/>
                  <a:cs typeface="basis33" panose="02000609000000000000" pitchFamily="50" charset="0"/>
                </a:endParaRPr>
              </a:p>
            </p:txBody>
          </p:sp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F50A6EDE-888D-4668-AF71-49CBB240B11D}"/>
                  </a:ext>
                </a:extLst>
              </p:cNvPr>
              <p:cNvSpPr txBox="1"/>
              <p:nvPr/>
            </p:nvSpPr>
            <p:spPr>
              <a:xfrm>
                <a:off x="2636" y="5013632"/>
                <a:ext cx="6825898" cy="6771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GB" sz="887" b="1" dirty="0">
                    <a:solidFill>
                      <a:schemeClr val="bg1"/>
                    </a:solidFill>
                    <a:latin typeface="basis33" panose="02000609000000000000" pitchFamily="50" charset="0"/>
                    <a:cs typeface="basis33" panose="02000609000000000000" pitchFamily="50" charset="0"/>
                  </a:rPr>
                  <a:t>Tiger Woods and Jack Nicklaus were unable to beat this game! </a:t>
                </a:r>
                <a:r>
                  <a:rPr lang="en-GB" sz="1064" b="1" dirty="0">
                    <a:solidFill>
                      <a:schemeClr val="bg1"/>
                    </a:solidFill>
                    <a:latin typeface="basis33" panose="02000609000000000000" pitchFamily="50" charset="0"/>
                    <a:cs typeface="basis33" panose="02000609000000000000" pitchFamily="50" charset="0"/>
                  </a:rPr>
                  <a:t>Can YOU do it?</a:t>
                </a:r>
                <a:endParaRPr lang="en-US" sz="887" b="1" dirty="0">
                  <a:solidFill>
                    <a:schemeClr val="bg1"/>
                  </a:solidFill>
                  <a:latin typeface="basis33" panose="02000609000000000000" pitchFamily="50" charset="0"/>
                  <a:cs typeface="basis33" panose="02000609000000000000" pitchFamily="50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5287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59</Words>
  <Application>Microsoft Office PowerPoint</Application>
  <PresentationFormat>Benutzerdefiniert</PresentationFormat>
  <Paragraphs>9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6" baseType="lpstr">
      <vt:lpstr>Arial</vt:lpstr>
      <vt:lpstr>basis33</vt:lpstr>
      <vt:lpstr>Calibri</vt:lpstr>
      <vt:lpstr>Calibri Light</vt:lpstr>
      <vt:lpstr>Office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unknown6656</dc:creator>
  <cp:lastModifiedBy>unknown6656</cp:lastModifiedBy>
  <cp:revision>13</cp:revision>
  <dcterms:created xsi:type="dcterms:W3CDTF">2021-05-28T10:39:20Z</dcterms:created>
  <dcterms:modified xsi:type="dcterms:W3CDTF">2021-05-29T20:20:28Z</dcterms:modified>
</cp:coreProperties>
</file>